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60" r:id="rId5"/>
    <p:sldId id="261" r:id="rId6"/>
    <p:sldId id="258" r:id="rId7"/>
    <p:sldId id="262" r:id="rId8"/>
    <p:sldId id="259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/>
              <a:t>10.05.2016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/>
              <a:t>10.05.2016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/>
              <a:t>10.05.2016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/>
              <a:t>10.05.2016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/>
              <a:t>10.05.2016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/>
              <a:t>10.05.2016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/>
              <a:t>10.05.2016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/>
              <a:t>10.05.2016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/>
              <a:t>10.05.2016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/>
              <a:t>10.05.2016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91E-44A0-49E9-8170-2088EF9A5FAD}" type="datetimeFigureOut">
              <a:rPr lang="tr-TR" smtClean="0"/>
              <a:t>10.05.2016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6F0-2418-4D3E-B0D1-710CE2D5ED7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5091E-44A0-49E9-8170-2088EF9A5FAD}" type="datetimeFigureOut">
              <a:rPr lang="tr-TR" smtClean="0"/>
              <a:t>10.05.2016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F66F0-2418-4D3E-B0D1-710CE2D5ED7D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476672"/>
            <a:ext cx="8136904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03065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04194" cy="639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İyi sır --- Kötü sır</a:t>
            </a:r>
            <a:endParaRPr lang="tr-TR" dirty="0"/>
          </a:p>
        </p:txBody>
      </p:sp>
      <p:pic>
        <p:nvPicPr>
          <p:cNvPr id="4" name="3 İçerik Yer Tutucusu" descr="hangi-sirlar-saklanmali-sir-versem-saklar-misin-listeli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600200"/>
            <a:ext cx="52578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Sen benim bodyguardımsın !</a:t>
            </a:r>
            <a:endParaRPr lang="tr-TR" dirty="0"/>
          </a:p>
        </p:txBody>
      </p:sp>
      <p:pic>
        <p:nvPicPr>
          <p:cNvPr id="6" name="5 İçerik Yer Tutucusu" descr="bodyguard-secret-agent-cartoon-165756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3" y="1412776"/>
            <a:ext cx="3934706" cy="54176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Sloganımız neydi?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HAYIR DE!</a:t>
            </a:r>
          </a:p>
          <a:p>
            <a:r>
              <a:rPr lang="tr-TR" dirty="0" smtClean="0"/>
              <a:t>UZAKLAŞ! </a:t>
            </a:r>
          </a:p>
          <a:p>
            <a:r>
              <a:rPr lang="tr-TR" dirty="0" smtClean="0"/>
              <a:t>SUSMA, SÖYLEMEYE DEVAM ET!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/>
          <a:lstStyle/>
          <a:p>
            <a:r>
              <a:rPr lang="tr-TR" dirty="0" smtClean="0"/>
              <a:t>Tehlike nedir?</a:t>
            </a:r>
            <a:endParaRPr lang="tr-TR" dirty="0"/>
          </a:p>
        </p:txBody>
      </p:sp>
      <p:pic>
        <p:nvPicPr>
          <p:cNvPr id="4" name="3 Resim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916832"/>
            <a:ext cx="4104456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Güven nedir?</a:t>
            </a:r>
            <a:endParaRPr lang="tr-TR" dirty="0"/>
          </a:p>
        </p:txBody>
      </p:sp>
      <p:pic>
        <p:nvPicPr>
          <p:cNvPr id="4" name="3 İçerik Yer Tutucusu" descr="ind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780928"/>
            <a:ext cx="5256584" cy="34980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34481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8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Kişisel Yerleriniz</a:t>
            </a:r>
            <a:endParaRPr lang="tr-TR" dirty="0"/>
          </a:p>
        </p:txBody>
      </p:sp>
      <p:pic>
        <p:nvPicPr>
          <p:cNvPr id="1026" name="Picture 2" descr="C:\Users\owner\Downloads\Screenshot_2016-03-23-09-36-2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Vücudumuzu Güvende </a:t>
            </a:r>
            <a:r>
              <a:rPr lang="tr-TR" dirty="0"/>
              <a:t>T</a:t>
            </a:r>
            <a:r>
              <a:rPr lang="tr-TR" dirty="0" smtClean="0"/>
              <a:t>utmanın </a:t>
            </a:r>
            <a:br>
              <a:rPr lang="tr-TR" dirty="0" smtClean="0"/>
            </a:br>
            <a:r>
              <a:rPr lang="tr-TR" b="1" u="sng" dirty="0" smtClean="0"/>
              <a:t>3 Kuralı</a:t>
            </a:r>
            <a:endParaRPr lang="tr-T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/>
          <a:lstStyle/>
          <a:p>
            <a:r>
              <a:rPr lang="tr-TR" dirty="0" smtClean="0"/>
              <a:t>Hayır de!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98" y="2348880"/>
            <a:ext cx="4857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06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Uzaklaş!</a:t>
            </a:r>
            <a:endParaRPr lang="tr-TR" dirty="0"/>
          </a:p>
        </p:txBody>
      </p:sp>
      <p:pic>
        <p:nvPicPr>
          <p:cNvPr id="4" name="3 İçerik Yer Tutucusu" descr="depositphotos_13984640-Cartoon-Rugby-Girl-Runn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7200" y="1761331"/>
            <a:ext cx="5689600" cy="4203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Susma, söylemeye devam et!</a:t>
            </a:r>
            <a:endParaRPr lang="tr-TR" dirty="0"/>
          </a:p>
        </p:txBody>
      </p:sp>
      <p:pic>
        <p:nvPicPr>
          <p:cNvPr id="4" name="3 İçerik Yer Tutucusu" descr="anne-cocuk-dinlemek-konusm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88840"/>
            <a:ext cx="6686791" cy="44578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45</Words>
  <Application>Microsoft Office PowerPoint</Application>
  <PresentationFormat>Ekran Gösterisi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Ofis Teması</vt:lpstr>
      <vt:lpstr>PowerPoint Sunusu</vt:lpstr>
      <vt:lpstr>Tehlike nedir?</vt:lpstr>
      <vt:lpstr>Güven nedir?</vt:lpstr>
      <vt:lpstr>PowerPoint Sunusu</vt:lpstr>
      <vt:lpstr>Kişisel Yerleriniz</vt:lpstr>
      <vt:lpstr>Vücudumuzu Güvende Tutmanın  3 Kuralı</vt:lpstr>
      <vt:lpstr>Hayır de!</vt:lpstr>
      <vt:lpstr>Uzaklaş!</vt:lpstr>
      <vt:lpstr>Susma, söylemeye devam et!</vt:lpstr>
      <vt:lpstr>PowerPoint Sunusu</vt:lpstr>
      <vt:lpstr>İyi sır --- Kötü sır</vt:lpstr>
      <vt:lpstr>Sen benim bodyguardımsın !</vt:lpstr>
      <vt:lpstr>Sloganımız neydi?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Tehlike nedir?</dc:title>
  <dc:creator>owner</dc:creator>
  <cp:lastModifiedBy>Halime KARACA</cp:lastModifiedBy>
  <cp:revision>6</cp:revision>
  <dcterms:created xsi:type="dcterms:W3CDTF">2016-03-23T07:43:41Z</dcterms:created>
  <dcterms:modified xsi:type="dcterms:W3CDTF">2016-05-10T08:14:01Z</dcterms:modified>
</cp:coreProperties>
</file>